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j7roMJzV8MY8nCT3WNI+6prXMc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0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45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0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9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9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" name="Google Shape;61;p20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" name="Google Shape;19;p1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0" name="Google Shape;20;p1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" name="Google Shape;49;p1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rgbClr val="00AC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lay.google.com/store/apps/details?id=moc.deskfactors.bluesecures" TargetMode="External"/><Relationship Id="rId4" Type="http://schemas.openxmlformats.org/officeDocument/2006/relationships/hyperlink" Target="https://play.google.com/store/apps/details?id=moc.deskfactors.bluesecure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QLsm2CzMvTB6znaFwC7ZC8wniDXQSuO5/view?usp=sharing" TargetMode="External"/><Relationship Id="rId4" Type="http://schemas.openxmlformats.org/officeDocument/2006/relationships/hyperlink" Target="https://drive.google.com/file/d/1k5dah3IT29vHBXqt9Tl034haR1hCawua/view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lay.google.com/store/apps/details?id=moc.deskfactors.bluesecures" TargetMode="External"/><Relationship Id="rId4" Type="http://schemas.openxmlformats.org/officeDocument/2006/relationships/hyperlink" Target="https://play.google.com/store/apps/details?id=moc.deskfactors.bluesecure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rive.google.com/drive/folders/1DZk4n_bZFBrBQ-qlIahg9x4WmMd0ICx1?usp=sharing" TargetMode="External"/><Relationship Id="rId4" Type="http://schemas.openxmlformats.org/officeDocument/2006/relationships/hyperlink" Target="mailto:blue@bluesecures.co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idx="1" type="subTitle"/>
          </p:nvPr>
        </p:nvSpPr>
        <p:spPr>
          <a:xfrm>
            <a:off x="1780250" y="2624747"/>
            <a:ext cx="2326386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Customer On-boarding Guide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Version 1.0 February 2022</a:t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0227" y="1992275"/>
            <a:ext cx="1690849" cy="50444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"/>
          <p:cNvSpPr txBox="1"/>
          <p:nvPr/>
        </p:nvSpPr>
        <p:spPr>
          <a:xfrm>
            <a:off x="0" y="4804800"/>
            <a:ext cx="9144000" cy="33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  Deskfactors Inc.                                                                                                                                                                                                            www.bluesecures.com</a:t>
            </a:r>
            <a:endParaRPr b="0" i="0" sz="1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1" name="Google Shape;7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9036" y="152400"/>
            <a:ext cx="4732564" cy="4381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3800">
                <a:solidFill>
                  <a:srgbClr val="00ACFF"/>
                </a:solidFill>
              </a:rPr>
              <a:t>BlueSecures</a:t>
            </a:r>
            <a:endParaRPr sz="3800">
              <a:solidFill>
                <a:srgbClr val="00AC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1000"/>
              <a:t>Packed with Industry-Leading Technologies</a:t>
            </a:r>
            <a:endParaRPr sz="1000"/>
          </a:p>
        </p:txBody>
      </p:sp>
      <p:sp>
        <p:nvSpPr>
          <p:cNvPr id="77" name="Google Shape;77;p2"/>
          <p:cNvSpPr txBox="1"/>
          <p:nvPr>
            <p:ph idx="2" type="body"/>
          </p:nvPr>
        </p:nvSpPr>
        <p:spPr>
          <a:xfrm>
            <a:off x="4652682" y="724200"/>
            <a:ext cx="4491318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Self-Service process for Customer Admin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Self-Service guide for Employees/Internal users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How  to? Video Links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Bulk upload  invite guide for Customer</a:t>
            </a:r>
            <a:endParaRPr sz="1400"/>
          </a:p>
        </p:txBody>
      </p:sp>
      <p:sp>
        <p:nvSpPr>
          <p:cNvPr id="78" name="Google Shape;78;p2"/>
          <p:cNvSpPr txBox="1"/>
          <p:nvPr/>
        </p:nvSpPr>
        <p:spPr>
          <a:xfrm>
            <a:off x="5509325" y="1118525"/>
            <a:ext cx="270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CONTENT</a:t>
            </a:r>
            <a:endParaRPr b="1" i="0" sz="14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0" y="-18800"/>
            <a:ext cx="9144000" cy="554400"/>
          </a:xfrm>
          <a:prstGeom prst="rect">
            <a:avLst/>
          </a:prstGeom>
          <a:solidFill>
            <a:srgbClr val="00A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1035525" y="2091100"/>
            <a:ext cx="2064000" cy="745500"/>
          </a:xfrm>
          <a:prstGeom prst="homePlate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>
            <p:ph idx="4294967295" type="body"/>
          </p:nvPr>
        </p:nvSpPr>
        <p:spPr>
          <a:xfrm>
            <a:off x="1124211" y="2228650"/>
            <a:ext cx="1455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Download app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From </a:t>
            </a:r>
            <a:r>
              <a:rPr b="1" lang="en" sz="1200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Playstore</a:t>
            </a:r>
            <a:endParaRPr b="1" sz="1200">
              <a:solidFill>
                <a:schemeClr val="lt1"/>
              </a:solidFill>
            </a:endParaRPr>
          </a:p>
        </p:txBody>
      </p:sp>
      <p:grpSp>
        <p:nvGrpSpPr>
          <p:cNvPr id="87" name="Google Shape;87;p3"/>
          <p:cNvGrpSpPr/>
          <p:nvPr/>
        </p:nvGrpSpPr>
        <p:grpSpPr>
          <a:xfrm>
            <a:off x="1752557" y="1502315"/>
            <a:ext cx="198900" cy="593656"/>
            <a:chOff x="777447" y="1610215"/>
            <a:chExt cx="198900" cy="593656"/>
          </a:xfrm>
        </p:grpSpPr>
        <p:cxnSp>
          <p:nvCxnSpPr>
            <p:cNvPr id="88" name="Google Shape;88;p3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9" name="Google Shape;89;p3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0" name="Google Shape;90;p3"/>
          <p:cNvSpPr txBox="1"/>
          <p:nvPr>
            <p:ph idx="4294967295" type="body"/>
          </p:nvPr>
        </p:nvSpPr>
        <p:spPr>
          <a:xfrm>
            <a:off x="1652800" y="941950"/>
            <a:ext cx="21606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Step:1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 u="sng">
                <a:solidFill>
                  <a:schemeClr val="hlink"/>
                </a:solidFill>
                <a:hlinkClick r:id="rId4"/>
              </a:rPr>
              <a:t>bit.ly/BlueSecures</a:t>
            </a:r>
            <a:endParaRPr b="1" sz="1200"/>
          </a:p>
        </p:txBody>
      </p:sp>
      <p:sp>
        <p:nvSpPr>
          <p:cNvPr id="91" name="Google Shape;91;p3"/>
          <p:cNvSpPr/>
          <p:nvPr/>
        </p:nvSpPr>
        <p:spPr>
          <a:xfrm>
            <a:off x="2579800" y="2091100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"/>
          <p:cNvSpPr txBox="1"/>
          <p:nvPr>
            <p:ph idx="4294967295" type="body"/>
          </p:nvPr>
        </p:nvSpPr>
        <p:spPr>
          <a:xfrm>
            <a:off x="2883998" y="2200788"/>
            <a:ext cx="1455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lt1"/>
                </a:solidFill>
              </a:rPr>
              <a:t>Register</a:t>
            </a:r>
            <a:r>
              <a:rPr lang="en" sz="1200">
                <a:solidFill>
                  <a:schemeClr val="lt1"/>
                </a:solidFill>
              </a:rPr>
              <a:t> your business</a:t>
            </a:r>
            <a:endParaRPr sz="1200">
              <a:solidFill>
                <a:schemeClr val="lt1"/>
              </a:solidFill>
            </a:endParaRPr>
          </a:p>
        </p:txBody>
      </p:sp>
      <p:grpSp>
        <p:nvGrpSpPr>
          <p:cNvPr id="93" name="Google Shape;93;p3"/>
          <p:cNvGrpSpPr/>
          <p:nvPr/>
        </p:nvGrpSpPr>
        <p:grpSpPr>
          <a:xfrm>
            <a:off x="3512350" y="2831005"/>
            <a:ext cx="198900" cy="593656"/>
            <a:chOff x="2223534" y="2938958"/>
            <a:chExt cx="198900" cy="593656"/>
          </a:xfrm>
        </p:grpSpPr>
        <p:cxnSp>
          <p:nvCxnSpPr>
            <p:cNvPr id="94" name="Google Shape;94;p3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5" name="Google Shape;95;p3"/>
            <p:cNvSpPr/>
            <p:nvPr/>
          </p:nvSpPr>
          <p:spPr>
            <a:xfrm flipH="1" rot="10800000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" name="Google Shape;96;p3"/>
          <p:cNvGrpSpPr/>
          <p:nvPr/>
        </p:nvGrpSpPr>
        <p:grpSpPr>
          <a:xfrm>
            <a:off x="5194157" y="1502315"/>
            <a:ext cx="198900" cy="593656"/>
            <a:chOff x="3918084" y="1610215"/>
            <a:chExt cx="198900" cy="593656"/>
          </a:xfrm>
        </p:grpSpPr>
        <p:cxnSp>
          <p:nvCxnSpPr>
            <p:cNvPr id="97" name="Google Shape;97;p3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8" name="Google Shape;98;p3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" name="Google Shape;99;p3"/>
          <p:cNvSpPr/>
          <p:nvPr/>
        </p:nvSpPr>
        <p:spPr>
          <a:xfrm>
            <a:off x="4278925" y="2091100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>
            <p:ph idx="4294967295" type="body"/>
          </p:nvPr>
        </p:nvSpPr>
        <p:spPr>
          <a:xfrm>
            <a:off x="4643800" y="2280500"/>
            <a:ext cx="1419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Invite </a:t>
            </a:r>
            <a:r>
              <a:rPr b="1" lang="en" sz="1200">
                <a:solidFill>
                  <a:schemeClr val="lt1"/>
                </a:solidFill>
              </a:rPr>
              <a:t>Employees, Customers, Suppliers,</a:t>
            </a:r>
            <a:r>
              <a:rPr lang="en" sz="1200">
                <a:solidFill>
                  <a:schemeClr val="lt1"/>
                </a:solidFill>
              </a:rPr>
              <a:t> etc.</a:t>
            </a:r>
            <a:endParaRPr sz="1200">
              <a:solidFill>
                <a:schemeClr val="lt1"/>
              </a:solidFill>
            </a:endParaRPr>
          </a:p>
        </p:txBody>
      </p:sp>
      <p:grpSp>
        <p:nvGrpSpPr>
          <p:cNvPr id="101" name="Google Shape;101;p3"/>
          <p:cNvGrpSpPr/>
          <p:nvPr/>
        </p:nvGrpSpPr>
        <p:grpSpPr>
          <a:xfrm>
            <a:off x="6985082" y="2830995"/>
            <a:ext cx="198900" cy="593656"/>
            <a:chOff x="5958946" y="2938958"/>
            <a:chExt cx="198900" cy="593656"/>
          </a:xfrm>
        </p:grpSpPr>
        <p:cxnSp>
          <p:nvCxnSpPr>
            <p:cNvPr id="102" name="Google Shape;102;p3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3" name="Google Shape;103;p3"/>
            <p:cNvSpPr/>
            <p:nvPr/>
          </p:nvSpPr>
          <p:spPr>
            <a:xfrm flipH="1" rot="10800000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3"/>
          <p:cNvSpPr/>
          <p:nvPr/>
        </p:nvSpPr>
        <p:spPr>
          <a:xfrm>
            <a:off x="5943425" y="2091100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>
            <p:ph idx="4294967295" type="body"/>
          </p:nvPr>
        </p:nvSpPr>
        <p:spPr>
          <a:xfrm>
            <a:off x="6426775" y="2253000"/>
            <a:ext cx="13155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Start your </a:t>
            </a:r>
            <a:r>
              <a:rPr b="1" lang="en" sz="1200">
                <a:solidFill>
                  <a:schemeClr val="lt1"/>
                </a:solidFill>
              </a:rPr>
              <a:t>secure business messaging</a:t>
            </a:r>
            <a:endParaRPr b="1" sz="1200">
              <a:solidFill>
                <a:schemeClr val="lt1"/>
              </a:solidFill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41875" y="58300"/>
            <a:ext cx="638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Self Service Guide For Customer </a:t>
            </a:r>
            <a:r>
              <a:rPr b="1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Admin</a:t>
            </a: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>
            <p:ph idx="4294967295" type="body"/>
          </p:nvPr>
        </p:nvSpPr>
        <p:spPr>
          <a:xfrm>
            <a:off x="3512342" y="3477625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Step:2</a:t>
            </a:r>
            <a:endParaRPr b="1" sz="1200"/>
          </a:p>
        </p:txBody>
      </p:sp>
      <p:sp>
        <p:nvSpPr>
          <p:cNvPr id="108" name="Google Shape;108;p3"/>
          <p:cNvSpPr txBox="1"/>
          <p:nvPr>
            <p:ph idx="4294967295" type="body"/>
          </p:nvPr>
        </p:nvSpPr>
        <p:spPr>
          <a:xfrm>
            <a:off x="5194142" y="1130350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Step:3</a:t>
            </a:r>
            <a:endParaRPr b="1" sz="1200"/>
          </a:p>
        </p:txBody>
      </p:sp>
      <p:sp>
        <p:nvSpPr>
          <p:cNvPr id="109" name="Google Shape;109;p3"/>
          <p:cNvSpPr txBox="1"/>
          <p:nvPr>
            <p:ph idx="4294967295" type="body"/>
          </p:nvPr>
        </p:nvSpPr>
        <p:spPr>
          <a:xfrm>
            <a:off x="6985067" y="3477625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Step:4</a:t>
            </a:r>
            <a:endParaRPr b="1" sz="1200"/>
          </a:p>
        </p:txBody>
      </p:sp>
      <p:sp>
        <p:nvSpPr>
          <p:cNvPr id="110" name="Google Shape;110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0" y="-18800"/>
            <a:ext cx="9144000" cy="554400"/>
          </a:xfrm>
          <a:prstGeom prst="rect">
            <a:avLst/>
          </a:prstGeom>
          <a:solidFill>
            <a:srgbClr val="00A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1035525" y="2179775"/>
            <a:ext cx="2064000" cy="745500"/>
          </a:xfrm>
          <a:prstGeom prst="homePlate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 txBox="1"/>
          <p:nvPr>
            <p:ph idx="4294967295" type="body"/>
          </p:nvPr>
        </p:nvSpPr>
        <p:spPr>
          <a:xfrm>
            <a:off x="1035525" y="2317325"/>
            <a:ext cx="16773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Download app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From Playstore </a:t>
            </a:r>
            <a:r>
              <a:rPr b="1" lang="en" sz="1200">
                <a:solidFill>
                  <a:schemeClr val="lt1"/>
                </a:solidFill>
              </a:rPr>
              <a:t>using invite message</a:t>
            </a:r>
            <a:endParaRPr b="1" sz="1200">
              <a:solidFill>
                <a:schemeClr val="lt1"/>
              </a:solidFill>
            </a:endParaRPr>
          </a:p>
        </p:txBody>
      </p:sp>
      <p:grpSp>
        <p:nvGrpSpPr>
          <p:cNvPr id="118" name="Google Shape;118;p4"/>
          <p:cNvGrpSpPr/>
          <p:nvPr/>
        </p:nvGrpSpPr>
        <p:grpSpPr>
          <a:xfrm>
            <a:off x="1752557" y="1590990"/>
            <a:ext cx="198900" cy="593656"/>
            <a:chOff x="777447" y="1610215"/>
            <a:chExt cx="198900" cy="593656"/>
          </a:xfrm>
        </p:grpSpPr>
        <p:cxnSp>
          <p:nvCxnSpPr>
            <p:cNvPr id="119" name="Google Shape;119;p4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0" name="Google Shape;120;p4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" name="Google Shape;121;p4"/>
          <p:cNvSpPr/>
          <p:nvPr/>
        </p:nvSpPr>
        <p:spPr>
          <a:xfrm>
            <a:off x="2579800" y="2179775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 txBox="1"/>
          <p:nvPr>
            <p:ph idx="4294967295" type="body"/>
          </p:nvPr>
        </p:nvSpPr>
        <p:spPr>
          <a:xfrm>
            <a:off x="2883998" y="2289463"/>
            <a:ext cx="1455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Login with </a:t>
            </a:r>
            <a:r>
              <a:rPr b="1" lang="en" sz="1200">
                <a:solidFill>
                  <a:schemeClr val="lt1"/>
                </a:solidFill>
              </a:rPr>
              <a:t>Ph.no</a:t>
            </a:r>
            <a:endParaRPr b="1" sz="1200">
              <a:solidFill>
                <a:schemeClr val="lt1"/>
              </a:solidFill>
            </a:endParaRPr>
          </a:p>
        </p:txBody>
      </p:sp>
      <p:grpSp>
        <p:nvGrpSpPr>
          <p:cNvPr id="123" name="Google Shape;123;p4"/>
          <p:cNvGrpSpPr/>
          <p:nvPr/>
        </p:nvGrpSpPr>
        <p:grpSpPr>
          <a:xfrm>
            <a:off x="3512350" y="2919680"/>
            <a:ext cx="198900" cy="593656"/>
            <a:chOff x="2223534" y="2938958"/>
            <a:chExt cx="198900" cy="593656"/>
          </a:xfrm>
        </p:grpSpPr>
        <p:cxnSp>
          <p:nvCxnSpPr>
            <p:cNvPr id="124" name="Google Shape;124;p4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5" name="Google Shape;125;p4"/>
            <p:cNvSpPr/>
            <p:nvPr/>
          </p:nvSpPr>
          <p:spPr>
            <a:xfrm flipH="1" rot="10800000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4"/>
          <p:cNvGrpSpPr/>
          <p:nvPr/>
        </p:nvGrpSpPr>
        <p:grpSpPr>
          <a:xfrm>
            <a:off x="5194157" y="1590990"/>
            <a:ext cx="198900" cy="593656"/>
            <a:chOff x="3918084" y="1610215"/>
            <a:chExt cx="198900" cy="593656"/>
          </a:xfrm>
        </p:grpSpPr>
        <p:cxnSp>
          <p:nvCxnSpPr>
            <p:cNvPr id="127" name="Google Shape;127;p4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8" name="Google Shape;128;p4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" name="Google Shape;129;p4"/>
          <p:cNvSpPr/>
          <p:nvPr/>
        </p:nvSpPr>
        <p:spPr>
          <a:xfrm>
            <a:off x="4278925" y="2179775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>
            <p:ph idx="4294967295" type="body"/>
          </p:nvPr>
        </p:nvSpPr>
        <p:spPr>
          <a:xfrm>
            <a:off x="4643800" y="2369175"/>
            <a:ext cx="1419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Invite </a:t>
            </a:r>
            <a:r>
              <a:rPr b="1" lang="en" sz="1200">
                <a:solidFill>
                  <a:schemeClr val="lt1"/>
                </a:solidFill>
              </a:rPr>
              <a:t>Customers, Suppliers,</a:t>
            </a:r>
            <a:r>
              <a:rPr lang="en" sz="1200">
                <a:solidFill>
                  <a:schemeClr val="lt1"/>
                </a:solidFill>
              </a:rPr>
              <a:t> etc.</a:t>
            </a:r>
            <a:endParaRPr sz="1200">
              <a:solidFill>
                <a:schemeClr val="lt1"/>
              </a:solidFill>
            </a:endParaRPr>
          </a:p>
        </p:txBody>
      </p:sp>
      <p:grpSp>
        <p:nvGrpSpPr>
          <p:cNvPr id="131" name="Google Shape;131;p4"/>
          <p:cNvGrpSpPr/>
          <p:nvPr/>
        </p:nvGrpSpPr>
        <p:grpSpPr>
          <a:xfrm>
            <a:off x="6985082" y="2919670"/>
            <a:ext cx="198900" cy="593656"/>
            <a:chOff x="5958946" y="2938958"/>
            <a:chExt cx="198900" cy="593656"/>
          </a:xfrm>
        </p:grpSpPr>
        <p:cxnSp>
          <p:nvCxnSpPr>
            <p:cNvPr id="132" name="Google Shape;132;p4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3" name="Google Shape;133;p4"/>
            <p:cNvSpPr/>
            <p:nvPr/>
          </p:nvSpPr>
          <p:spPr>
            <a:xfrm flipH="1" rot="10800000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4" name="Google Shape;134;p4"/>
          <p:cNvSpPr/>
          <p:nvPr/>
        </p:nvSpPr>
        <p:spPr>
          <a:xfrm>
            <a:off x="5943425" y="2179775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"/>
          <p:cNvSpPr txBox="1"/>
          <p:nvPr>
            <p:ph idx="4294967295" type="body"/>
          </p:nvPr>
        </p:nvSpPr>
        <p:spPr>
          <a:xfrm>
            <a:off x="6426775" y="2341675"/>
            <a:ext cx="13155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Start your </a:t>
            </a:r>
            <a:r>
              <a:rPr b="1" lang="en" sz="1200">
                <a:solidFill>
                  <a:schemeClr val="lt1"/>
                </a:solidFill>
              </a:rPr>
              <a:t>secure business messaging</a:t>
            </a:r>
            <a:endParaRPr b="1" sz="1200">
              <a:solidFill>
                <a:schemeClr val="lt1"/>
              </a:solidFill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133924" y="58300"/>
            <a:ext cx="4509875" cy="4000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Self Service Guide For Company </a:t>
            </a:r>
            <a:r>
              <a:rPr b="1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Employees/Internal Users</a:t>
            </a: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 txBox="1"/>
          <p:nvPr>
            <p:ph idx="4294967295" type="body"/>
          </p:nvPr>
        </p:nvSpPr>
        <p:spPr>
          <a:xfrm>
            <a:off x="1731867" y="1243450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Step:1</a:t>
            </a:r>
            <a:endParaRPr b="1" sz="1200"/>
          </a:p>
        </p:txBody>
      </p:sp>
      <p:sp>
        <p:nvSpPr>
          <p:cNvPr id="138" name="Google Shape;138;p4"/>
          <p:cNvSpPr txBox="1"/>
          <p:nvPr>
            <p:ph idx="4294967295" type="body"/>
          </p:nvPr>
        </p:nvSpPr>
        <p:spPr>
          <a:xfrm>
            <a:off x="3512342" y="3513325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Step:2</a:t>
            </a:r>
            <a:endParaRPr b="1" sz="1200"/>
          </a:p>
        </p:txBody>
      </p:sp>
      <p:sp>
        <p:nvSpPr>
          <p:cNvPr id="139" name="Google Shape;139;p4"/>
          <p:cNvSpPr txBox="1"/>
          <p:nvPr>
            <p:ph idx="4294967295" type="body"/>
          </p:nvPr>
        </p:nvSpPr>
        <p:spPr>
          <a:xfrm>
            <a:off x="5194142" y="1174688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Step:3</a:t>
            </a:r>
            <a:endParaRPr b="1" sz="1200"/>
          </a:p>
        </p:txBody>
      </p:sp>
      <p:sp>
        <p:nvSpPr>
          <p:cNvPr id="140" name="Google Shape;140;p4"/>
          <p:cNvSpPr txBox="1"/>
          <p:nvPr>
            <p:ph idx="4294967295" type="body"/>
          </p:nvPr>
        </p:nvSpPr>
        <p:spPr>
          <a:xfrm>
            <a:off x="6985067" y="3513325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Step:4</a:t>
            </a:r>
            <a:endParaRPr b="1" sz="1200"/>
          </a:p>
        </p:txBody>
      </p:sp>
      <p:sp>
        <p:nvSpPr>
          <p:cNvPr id="141" name="Google Shape;141;p4"/>
          <p:cNvSpPr txBox="1"/>
          <p:nvPr/>
        </p:nvSpPr>
        <p:spPr>
          <a:xfrm>
            <a:off x="0" y="4789500"/>
            <a:ext cx="263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find the </a:t>
            </a:r>
            <a:r>
              <a:rPr b="1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VIDEO LINKS</a:t>
            </a: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Slide no.5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 txBox="1"/>
          <p:nvPr/>
        </p:nvSpPr>
        <p:spPr>
          <a:xfrm>
            <a:off x="387975" y="1152850"/>
            <a:ext cx="8402400" cy="22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" sz="13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Videos:</a:t>
            </a:r>
            <a:endParaRPr b="1" i="0" sz="13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BlueSecures : How it works?</a:t>
            </a:r>
            <a:endParaRPr b="1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https://drive.google.com/file/d/1QLsm2CzMvTB6znaFwC7ZC8wniDXQSuO5/view?usp=sharing</a:t>
            </a:r>
            <a:endParaRPr b="1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BlueSecures : Product features</a:t>
            </a:r>
            <a:endParaRPr b="1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https://drive.google.com/file/d/1k5dah3IT29vHBXqt9Tl034haR1hCawua/view?usp=sharing</a:t>
            </a:r>
            <a:endParaRPr b="1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177375" y="99750"/>
            <a:ext cx="45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b="1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Self Service Videos</a:t>
            </a: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"/>
          <p:cNvSpPr/>
          <p:nvPr/>
        </p:nvSpPr>
        <p:spPr>
          <a:xfrm>
            <a:off x="0" y="-172805"/>
            <a:ext cx="9144000" cy="554400"/>
          </a:xfrm>
          <a:prstGeom prst="rect">
            <a:avLst/>
          </a:prstGeom>
          <a:solidFill>
            <a:srgbClr val="00A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"/>
          <p:cNvSpPr/>
          <p:nvPr/>
        </p:nvSpPr>
        <p:spPr>
          <a:xfrm>
            <a:off x="1035525" y="2091100"/>
            <a:ext cx="2064000" cy="745500"/>
          </a:xfrm>
          <a:prstGeom prst="homePlate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 txBox="1"/>
          <p:nvPr>
            <p:ph idx="4294967295" type="body"/>
          </p:nvPr>
        </p:nvSpPr>
        <p:spPr>
          <a:xfrm>
            <a:off x="1124211" y="2228650"/>
            <a:ext cx="1455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Download app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From </a:t>
            </a:r>
            <a:r>
              <a:rPr b="1" lang="en" sz="1200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Playstore</a:t>
            </a:r>
            <a:endParaRPr b="1" sz="1200">
              <a:solidFill>
                <a:schemeClr val="lt1"/>
              </a:solidFill>
            </a:endParaRPr>
          </a:p>
        </p:txBody>
      </p:sp>
      <p:grpSp>
        <p:nvGrpSpPr>
          <p:cNvPr id="157" name="Google Shape;157;p6"/>
          <p:cNvGrpSpPr/>
          <p:nvPr/>
        </p:nvGrpSpPr>
        <p:grpSpPr>
          <a:xfrm>
            <a:off x="1752557" y="1502315"/>
            <a:ext cx="198900" cy="593656"/>
            <a:chOff x="777447" y="1610215"/>
            <a:chExt cx="198900" cy="593656"/>
          </a:xfrm>
        </p:grpSpPr>
        <p:cxnSp>
          <p:nvCxnSpPr>
            <p:cNvPr id="158" name="Google Shape;158;p6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9" name="Google Shape;159;p6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Google Shape;160;p6"/>
          <p:cNvSpPr txBox="1"/>
          <p:nvPr>
            <p:ph idx="4294967295" type="body"/>
          </p:nvPr>
        </p:nvSpPr>
        <p:spPr>
          <a:xfrm>
            <a:off x="1641722" y="959150"/>
            <a:ext cx="15951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Step:1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bit.ly/BlueSecures</a:t>
            </a:r>
            <a:endParaRPr b="1" sz="1200"/>
          </a:p>
        </p:txBody>
      </p:sp>
      <p:sp>
        <p:nvSpPr>
          <p:cNvPr id="161" name="Google Shape;161;p6"/>
          <p:cNvSpPr/>
          <p:nvPr/>
        </p:nvSpPr>
        <p:spPr>
          <a:xfrm>
            <a:off x="2579800" y="2091100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 txBox="1"/>
          <p:nvPr>
            <p:ph idx="4294967295" type="body"/>
          </p:nvPr>
        </p:nvSpPr>
        <p:spPr>
          <a:xfrm>
            <a:off x="2883998" y="2200788"/>
            <a:ext cx="1455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lt1"/>
                </a:solidFill>
              </a:rPr>
              <a:t>Register</a:t>
            </a:r>
            <a:r>
              <a:rPr lang="en" sz="1200">
                <a:solidFill>
                  <a:schemeClr val="lt1"/>
                </a:solidFill>
              </a:rPr>
              <a:t> your business</a:t>
            </a:r>
            <a:endParaRPr sz="1200">
              <a:solidFill>
                <a:schemeClr val="lt1"/>
              </a:solidFill>
            </a:endParaRPr>
          </a:p>
        </p:txBody>
      </p:sp>
      <p:grpSp>
        <p:nvGrpSpPr>
          <p:cNvPr id="163" name="Google Shape;163;p6"/>
          <p:cNvGrpSpPr/>
          <p:nvPr/>
        </p:nvGrpSpPr>
        <p:grpSpPr>
          <a:xfrm>
            <a:off x="3512350" y="2831005"/>
            <a:ext cx="198900" cy="593656"/>
            <a:chOff x="2223534" y="2938958"/>
            <a:chExt cx="198900" cy="593656"/>
          </a:xfrm>
        </p:grpSpPr>
        <p:cxnSp>
          <p:nvCxnSpPr>
            <p:cNvPr id="164" name="Google Shape;164;p6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65" name="Google Shape;165;p6"/>
            <p:cNvSpPr/>
            <p:nvPr/>
          </p:nvSpPr>
          <p:spPr>
            <a:xfrm flipH="1" rot="10800000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6" name="Google Shape;166;p6"/>
          <p:cNvGrpSpPr/>
          <p:nvPr/>
        </p:nvGrpSpPr>
        <p:grpSpPr>
          <a:xfrm>
            <a:off x="5194157" y="1502315"/>
            <a:ext cx="198900" cy="593656"/>
            <a:chOff x="3918084" y="1610215"/>
            <a:chExt cx="198900" cy="593656"/>
          </a:xfrm>
        </p:grpSpPr>
        <p:cxnSp>
          <p:nvCxnSpPr>
            <p:cNvPr id="167" name="Google Shape;167;p6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68" name="Google Shape;168;p6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9" name="Google Shape;169;p6"/>
          <p:cNvSpPr/>
          <p:nvPr/>
        </p:nvSpPr>
        <p:spPr>
          <a:xfrm>
            <a:off x="4278925" y="2091100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6"/>
          <p:cNvSpPr txBox="1"/>
          <p:nvPr>
            <p:ph idx="4294967295" type="body"/>
          </p:nvPr>
        </p:nvSpPr>
        <p:spPr>
          <a:xfrm>
            <a:off x="4643800" y="2280500"/>
            <a:ext cx="14196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Download the excel </a:t>
            </a:r>
            <a:r>
              <a:rPr b="1" lang="en" sz="1200">
                <a:solidFill>
                  <a:schemeClr val="lt1"/>
                </a:solidFill>
              </a:rPr>
              <a:t>template &amp; fill the details</a:t>
            </a:r>
            <a:endParaRPr b="1"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600">
                <a:solidFill>
                  <a:schemeClr val="lt1"/>
                </a:solidFill>
              </a:rPr>
              <a:t>(find the template in next slide)</a:t>
            </a:r>
            <a:endParaRPr b="1" sz="600">
              <a:solidFill>
                <a:schemeClr val="lt1"/>
              </a:solidFill>
            </a:endParaRPr>
          </a:p>
        </p:txBody>
      </p:sp>
      <p:grpSp>
        <p:nvGrpSpPr>
          <p:cNvPr id="171" name="Google Shape;171;p6"/>
          <p:cNvGrpSpPr/>
          <p:nvPr/>
        </p:nvGrpSpPr>
        <p:grpSpPr>
          <a:xfrm>
            <a:off x="6985082" y="2830995"/>
            <a:ext cx="198900" cy="593656"/>
            <a:chOff x="5958946" y="2938958"/>
            <a:chExt cx="198900" cy="593656"/>
          </a:xfrm>
        </p:grpSpPr>
        <p:cxnSp>
          <p:nvCxnSpPr>
            <p:cNvPr id="172" name="Google Shape;172;p6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73" name="Google Shape;173;p6"/>
            <p:cNvSpPr/>
            <p:nvPr/>
          </p:nvSpPr>
          <p:spPr>
            <a:xfrm flipH="1" rot="10800000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4" name="Google Shape;174;p6"/>
          <p:cNvSpPr/>
          <p:nvPr/>
        </p:nvSpPr>
        <p:spPr>
          <a:xfrm>
            <a:off x="5943425" y="2091100"/>
            <a:ext cx="2064000" cy="745500"/>
          </a:xfrm>
          <a:prstGeom prst="chevron">
            <a:avLst>
              <a:gd fmla="val 50000" name="adj"/>
            </a:avLst>
          </a:prstGeom>
          <a:solidFill>
            <a:srgbClr val="00ACF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6"/>
          <p:cNvSpPr txBox="1"/>
          <p:nvPr>
            <p:ph idx="4294967295" type="body"/>
          </p:nvPr>
        </p:nvSpPr>
        <p:spPr>
          <a:xfrm>
            <a:off x="6426775" y="2253000"/>
            <a:ext cx="13155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200">
                <a:solidFill>
                  <a:schemeClr val="lt1"/>
                </a:solidFill>
              </a:rPr>
              <a:t>Send it to 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800">
                <a:solidFill>
                  <a:schemeClr val="lt1"/>
                </a:solidFill>
              </a:rPr>
              <a:t>blue</a:t>
            </a:r>
            <a:r>
              <a:rPr lang="en" sz="800">
                <a:solidFill>
                  <a:schemeClr val="lt1"/>
                </a:solidFill>
              </a:rPr>
              <a:t>@bluesecures.com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176" name="Google Shape;176;p6"/>
          <p:cNvSpPr txBox="1"/>
          <p:nvPr/>
        </p:nvSpPr>
        <p:spPr>
          <a:xfrm>
            <a:off x="41875" y="-95704"/>
            <a:ext cx="638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Bulk</a:t>
            </a: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Invite Upload for Customer Employees: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6"/>
          <p:cNvSpPr txBox="1"/>
          <p:nvPr>
            <p:ph idx="4294967295" type="body"/>
          </p:nvPr>
        </p:nvSpPr>
        <p:spPr>
          <a:xfrm>
            <a:off x="3512342" y="3477625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Step:2</a:t>
            </a:r>
            <a:endParaRPr b="1" sz="1200"/>
          </a:p>
        </p:txBody>
      </p:sp>
      <p:sp>
        <p:nvSpPr>
          <p:cNvPr id="178" name="Google Shape;178;p6"/>
          <p:cNvSpPr txBox="1"/>
          <p:nvPr>
            <p:ph idx="4294967295" type="body"/>
          </p:nvPr>
        </p:nvSpPr>
        <p:spPr>
          <a:xfrm>
            <a:off x="5194142" y="1130350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Step:3</a:t>
            </a:r>
            <a:endParaRPr b="1" sz="1200"/>
          </a:p>
        </p:txBody>
      </p:sp>
      <p:sp>
        <p:nvSpPr>
          <p:cNvPr id="179" name="Google Shape;179;p6"/>
          <p:cNvSpPr txBox="1"/>
          <p:nvPr>
            <p:ph idx="4294967295" type="body"/>
          </p:nvPr>
        </p:nvSpPr>
        <p:spPr>
          <a:xfrm>
            <a:off x="6985067" y="3477625"/>
            <a:ext cx="7614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/>
              <a:t>Step:4</a:t>
            </a:r>
            <a:endParaRPr b="1" sz="1200"/>
          </a:p>
        </p:txBody>
      </p:sp>
      <p:sp>
        <p:nvSpPr>
          <p:cNvPr id="180" name="Google Shape;180;p6"/>
          <p:cNvSpPr txBox="1"/>
          <p:nvPr/>
        </p:nvSpPr>
        <p:spPr>
          <a:xfrm>
            <a:off x="0" y="4789500"/>
            <a:ext cx="263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find the </a:t>
            </a:r>
            <a:r>
              <a:rPr b="1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templates</a:t>
            </a: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Slide no.7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"/>
          <p:cNvSpPr txBox="1"/>
          <p:nvPr/>
        </p:nvSpPr>
        <p:spPr>
          <a:xfrm>
            <a:off x="772050" y="1501375"/>
            <a:ext cx="7599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Excel template: 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https://drive.google.com/drive/folders/1DZk4n_bZFBrBQ-qlIahg9x4WmMd0ICx1?usp=sharing</a:t>
            </a:r>
            <a:endParaRPr i="0" sz="11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7"/>
          <p:cNvSpPr txBox="1"/>
          <p:nvPr/>
        </p:nvSpPr>
        <p:spPr>
          <a:xfrm>
            <a:off x="88675" y="81974"/>
            <a:ext cx="4966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Bulk Upload</a:t>
            </a:r>
            <a:r>
              <a:rPr b="0" i="0" lang="en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Invite Templates: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7"/>
          <p:cNvSpPr txBox="1"/>
          <p:nvPr/>
        </p:nvSpPr>
        <p:spPr>
          <a:xfrm>
            <a:off x="972900" y="817050"/>
            <a:ext cx="7198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5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Download the excel template, </a:t>
            </a:r>
            <a:r>
              <a:rPr b="1" lang="en" sz="15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Read the instructions &amp;</a:t>
            </a:r>
            <a:r>
              <a:rPr b="1" i="0" lang="en" sz="15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fill the details and then send it to</a:t>
            </a:r>
            <a:r>
              <a:rPr b="1" i="0" lang="en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 sz="15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>blue</a:t>
            </a:r>
            <a:r>
              <a:rPr b="1" i="0" lang="en" sz="1500" u="none" cap="none" strike="noStrike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>@</a:t>
            </a:r>
            <a:r>
              <a:rPr b="1" lang="en" sz="15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>bluesecures</a:t>
            </a:r>
            <a:r>
              <a:rPr b="1" i="0" lang="en" sz="1500" u="none" cap="none" strike="noStrike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>.com</a:t>
            </a:r>
            <a:endParaRPr b="1" i="0" sz="1500" u="none" cap="none" strike="noStrike">
              <a:solidFill>
                <a:srgbClr val="00A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0" name="Google Shape;190;p7"/>
          <p:cNvSpPr txBox="1"/>
          <p:nvPr/>
        </p:nvSpPr>
        <p:spPr>
          <a:xfrm>
            <a:off x="392850" y="2760663"/>
            <a:ext cx="8358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OR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Write to 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blue@bluesecures.com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 requesting bulk upload option, we’ll send you the template directly.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/>
          <p:nvPr/>
        </p:nvSpPr>
        <p:spPr>
          <a:xfrm>
            <a:off x="3308250" y="2340900"/>
            <a:ext cx="252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Thank you!</a:t>
            </a:r>
            <a:endParaRPr b="1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" name="Google Shape;196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Shail Maniar</dc:creator>
</cp:coreProperties>
</file>